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315" r:id="rId2"/>
    <p:sldId id="325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39E739"/>
    <a:srgbClr val="730E03"/>
    <a:srgbClr val="000066"/>
    <a:srgbClr val="CC3300"/>
    <a:srgbClr val="EA8B00"/>
    <a:srgbClr val="D67F00"/>
    <a:srgbClr val="743A00"/>
    <a:srgbClr val="A854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88028" autoAdjust="0"/>
  </p:normalViewPr>
  <p:slideViewPr>
    <p:cSldViewPr>
      <p:cViewPr>
        <p:scale>
          <a:sx n="101" d="100"/>
          <a:sy n="101" d="100"/>
        </p:scale>
        <p:origin x="-30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DBE55-1B35-4FE5-85FD-9E8A204A6C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905F3-4CED-4C9F-AA55-79779827C8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46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F2EDC-F536-4684-96BA-0C1C42A6DD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77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905F3-4CED-4C9F-AA55-79779827C82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82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551FA-8605-4720-AB93-90AF295C6C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C0224-97F7-490A-B934-2FB382DE13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2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4CF97-62A0-4DAC-9DB1-FF17090F65A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CABE5-8475-4850-83F6-7462E25008E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3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36CF-0A3C-47F8-B04A-48650009F40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6CB2A-DF0C-4AB6-BF86-A51512CD5F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8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E9174-92FE-4ED6-A0B6-A3018A59D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56B28-C4C4-49E3-8878-E65BC629A71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02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FE4C0-960A-4A48-9145-4D58019AC6B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E8374-394E-4758-8D1C-9EB470881A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3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1BAD4-6070-4172-BE3C-8EA8647C55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6A0F0-A63A-473E-9150-0C876367BA8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7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ACEAC-74A8-424F-A716-F561F079D9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8A911-33B7-49BB-938F-5F8AAA854E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60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7E159-1827-435F-A2CD-E4511BA35A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75A75-6807-418F-8B59-FE4B1D9546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5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40EE3-CC60-4559-B239-70DBD044A0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CD642-FCC7-4B45-8CC8-F769D80877A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430E5-34C9-4658-9C1C-38FD876929A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7E1AD-5C48-4B5F-91DC-2A2FC960F5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3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DCBE4-FF3B-4D8D-8C61-82BF246C4C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04BC9-D748-423D-9CB1-BA9C45FBA0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E1F12-A712-4AE9-9E32-66E7461C4D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39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0468" y="924747"/>
            <a:ext cx="244827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Выпускники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текущего года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(в т.ч. </a:t>
            </a:r>
            <a:r>
              <a:rPr lang="ru-RU" sz="1600" b="1" dirty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э</a:t>
            </a:r>
            <a:r>
              <a:rPr lang="ru-RU" sz="1600" b="1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кстернат)</a:t>
            </a:r>
            <a:endParaRPr lang="ru-RU" sz="1600" b="1" dirty="0">
              <a:ln w="1905"/>
              <a:solidFill>
                <a:srgbClr val="00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  <p:pic>
        <p:nvPicPr>
          <p:cNvPr id="1027" name="Picture 3" descr="Q:\сектор мониторинга и оценки качества образования\Кадач Т.Г\Мои документы\Флэшка\Фото\ЕГЭ\Для презентаций\pic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78" y="671029"/>
            <a:ext cx="1748319" cy="1338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71604" y="2071678"/>
            <a:ext cx="18887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ln w="1905">
                  <a:solidFill>
                    <a:schemeClr val="accent6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Выпускники </a:t>
            </a:r>
          </a:p>
          <a:p>
            <a:pPr algn="ctr"/>
            <a:r>
              <a:rPr lang="ru-RU" sz="1600" b="1" dirty="0">
                <a:ln w="1905">
                  <a:solidFill>
                    <a:schemeClr val="accent6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</a:t>
            </a:r>
            <a:r>
              <a:rPr lang="ru-RU" sz="1600" b="1" dirty="0" smtClean="0">
                <a:ln w="1905">
                  <a:solidFill>
                    <a:schemeClr val="accent6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рошлых лет</a:t>
            </a:r>
            <a:endParaRPr lang="ru-RU" sz="1600" b="1" dirty="0">
              <a:ln w="1905">
                <a:solidFill>
                  <a:schemeClr val="accent6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5210" y="2172230"/>
            <a:ext cx="2694982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и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меющие аттестат о среднем общем образовании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0906" y="2626526"/>
            <a:ext cx="2689286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и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меющие диплом о среднем профессиональном образовании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5210" y="3068767"/>
            <a:ext cx="2689286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и</a:t>
            </a:r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меющие среднее общее образование, полученное в иностранных организациях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5" name="Прямая со стрелкой 14"/>
          <p:cNvCxnSpPr>
            <a:stCxn id="10" idx="3"/>
            <a:endCxn id="11" idx="1"/>
          </p:cNvCxnSpPr>
          <p:nvPr/>
        </p:nvCxnSpPr>
        <p:spPr>
          <a:xfrm>
            <a:off x="3460347" y="2364066"/>
            <a:ext cx="144863" cy="23608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0" idx="3"/>
            <a:endCxn id="12" idx="1"/>
          </p:cNvCxnSpPr>
          <p:nvPr/>
        </p:nvCxnSpPr>
        <p:spPr>
          <a:xfrm>
            <a:off x="3460347" y="2364066"/>
            <a:ext cx="150559" cy="47790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0" idx="3"/>
            <a:endCxn id="13" idx="1"/>
          </p:cNvCxnSpPr>
          <p:nvPr/>
        </p:nvCxnSpPr>
        <p:spPr>
          <a:xfrm>
            <a:off x="3460347" y="2364066"/>
            <a:ext cx="144863" cy="1004783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Q:\сектор мониторинга и оценки качества образования\Кадач Т.Г\Мои документы\Флэшка\Фото\ЕГЭ\Для презентаций\1399839705_girlboo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3" y="2289452"/>
            <a:ext cx="1502158" cy="133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6897831" y="2676354"/>
            <a:ext cx="2246175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*орган местного самоуправления по месту регистрации (временной регистрации) заявителя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17390" y="4115391"/>
            <a:ext cx="273279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ln w="1905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Обучающиеся в образовательных организациях среднего профессионального образования</a:t>
            </a:r>
            <a:endParaRPr lang="ru-RU" sz="1600" b="1" dirty="0">
              <a:ln w="1905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879994" y="4192336"/>
            <a:ext cx="2267744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*орган местного самоуправления по месту нахождения образовательной организации СПО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857356" y="2643182"/>
            <a:ext cx="1522178" cy="14927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300" b="1" dirty="0" smtClean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Обучающиеся, </a:t>
            </a:r>
          </a:p>
          <a:p>
            <a:pPr algn="ctr"/>
            <a:r>
              <a:rPr lang="ru-RU" sz="1300" b="1" dirty="0" smtClean="0">
                <a:ln w="1905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Gothic" pitchFamily="34" charset="0"/>
              </a:rPr>
              <a:t>получающие среднее общее образование в иностранных ОО</a:t>
            </a:r>
            <a:endParaRPr lang="ru-RU" sz="1300" b="1" dirty="0">
              <a:ln w="1905">
                <a:solidFill>
                  <a:srgbClr val="7030A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itchFamily="34" charset="0"/>
            </a:endParaRPr>
          </a:p>
        </p:txBody>
      </p:sp>
      <p:pic>
        <p:nvPicPr>
          <p:cNvPr id="118" name="Picture 6" descr="Q:\сектор мониторинга и оценки качества образования\Кадач Т.Г\Мои документы\Флэшка\Фото\ЕГЭ\Для презентаций\выпускник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37" y="3933616"/>
            <a:ext cx="1252102" cy="168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8" descr="Q:\сектор мониторинга и оценки качества образования\Кадач Т.Г\Мои документы\Флэшка\Фото\ЕГЭ\Для презентаций\school2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86" y="917677"/>
            <a:ext cx="1031126" cy="91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69685" y="863194"/>
            <a:ext cx="2267744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*образовательная организация по месту обучения заявителя (прохождения ГИА)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123" name="Штриховая стрелка вправо 122"/>
          <p:cNvSpPr/>
          <p:nvPr/>
        </p:nvSpPr>
        <p:spPr>
          <a:xfrm>
            <a:off x="4405608" y="765913"/>
            <a:ext cx="1508653" cy="1148659"/>
          </a:xfrm>
          <a:prstGeom prst="stripedRightArrow">
            <a:avLst/>
          </a:prstGeom>
          <a:gradFill>
            <a:gsLst>
              <a:gs pos="0">
                <a:srgbClr val="FFF200"/>
              </a:gs>
              <a:gs pos="47000">
                <a:srgbClr val="FF7A00"/>
              </a:gs>
              <a:gs pos="75000">
                <a:srgbClr val="FF0300">
                  <a:alpha val="58000"/>
                </a:srgbClr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FF5D5D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Штриховая стрелка вправо 155"/>
          <p:cNvSpPr/>
          <p:nvPr/>
        </p:nvSpPr>
        <p:spPr>
          <a:xfrm>
            <a:off x="6276095" y="2344309"/>
            <a:ext cx="884542" cy="1148659"/>
          </a:xfrm>
          <a:prstGeom prst="stripedRightArrow">
            <a:avLst/>
          </a:prstGeom>
          <a:gradFill>
            <a:gsLst>
              <a:gs pos="0">
                <a:srgbClr val="FFF200"/>
              </a:gs>
              <a:gs pos="47000">
                <a:srgbClr val="FF7A00"/>
              </a:gs>
              <a:gs pos="75000">
                <a:srgbClr val="FF0300">
                  <a:alpha val="58000"/>
                </a:srgbClr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FF5D5D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4" name="Picture 9" descr="Q:\сектор мониторинга и оценки качества образования\Кадач Т.Г\Мои документы\Флэшка\Фото\ЕГЭ\Для презентаций\флаг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72" y="2027563"/>
            <a:ext cx="956480" cy="71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" name="Штриховая стрелка вправо 157"/>
          <p:cNvSpPr/>
          <p:nvPr/>
        </p:nvSpPr>
        <p:spPr>
          <a:xfrm>
            <a:off x="4405603" y="4202777"/>
            <a:ext cx="1710088" cy="1148659"/>
          </a:xfrm>
          <a:prstGeom prst="stripedRightArrow">
            <a:avLst/>
          </a:prstGeom>
          <a:gradFill>
            <a:gsLst>
              <a:gs pos="0">
                <a:srgbClr val="FFF200"/>
              </a:gs>
              <a:gs pos="47000">
                <a:srgbClr val="FF7A00"/>
              </a:gs>
              <a:gs pos="75000">
                <a:srgbClr val="FF0300">
                  <a:alpha val="58000"/>
                </a:srgbClr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FF5D5D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5" name="Picture 10" descr="Q:\сектор мониторинга и оценки качества образования\Кадач Т.Г\Мои документы\Флэшка\Фото\ЕГЭ\Для презентаций\Логотип МО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90" y="4286058"/>
            <a:ext cx="884542" cy="982103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52569" y="21296"/>
            <a:ext cx="8064896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latin typeface="Century Gothic" pitchFamily="34" charset="0"/>
              </a:rPr>
              <a:t>Информационно-разъяснительная  работа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latin typeface="Century Gothic" pitchFamily="34" charset="0"/>
              </a:rPr>
              <a:t>( Места регистрации заявлений на участие в ГИА 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4985" y="5845273"/>
            <a:ext cx="1748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  <a:effectLst>
                  <a:glow rad="101600">
                    <a:srgbClr val="F79646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</a:rPr>
              <a:t>Документы:</a:t>
            </a:r>
            <a:endParaRPr kumimoji="0" lang="ru-RU" sz="2000" b="1" i="0" u="none" strike="noStrike" kern="0" cap="none" spc="0" normalizeH="0" baseline="0" noProof="0" dirty="0">
              <a:ln>
                <a:solidFill>
                  <a:srgbClr val="C00000"/>
                </a:solidFill>
              </a:ln>
              <a:solidFill>
                <a:srgbClr val="FFC000"/>
              </a:solidFill>
              <a:effectLst>
                <a:glow rad="101600">
                  <a:srgbClr val="F79646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</a:endParaRPr>
          </a:p>
        </p:txBody>
      </p:sp>
      <p:sp useBgFill="1">
        <p:nvSpPr>
          <p:cNvPr id="59" name="Скругленный прямоугольник 58"/>
          <p:cNvSpPr/>
          <p:nvPr/>
        </p:nvSpPr>
        <p:spPr>
          <a:xfrm>
            <a:off x="1853140" y="5888953"/>
            <a:ext cx="1082675" cy="312752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2D05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Паспорт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 useBgFill="1">
        <p:nvSpPr>
          <p:cNvPr id="60" name="Скругленный прямоугольник 59"/>
          <p:cNvSpPr/>
          <p:nvPr/>
        </p:nvSpPr>
        <p:spPr>
          <a:xfrm>
            <a:off x="3015724" y="5888952"/>
            <a:ext cx="1124233" cy="331221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2D05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Аттестат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 useBgFill="1">
        <p:nvSpPr>
          <p:cNvPr id="61" name="Скругленный прямоугольник 60"/>
          <p:cNvSpPr/>
          <p:nvPr/>
        </p:nvSpPr>
        <p:spPr>
          <a:xfrm>
            <a:off x="4211959" y="5888955"/>
            <a:ext cx="946127" cy="331220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2D05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Диплом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 useBgFill="1">
        <p:nvSpPr>
          <p:cNvPr id="62" name="Скругленный прямоугольник 61"/>
          <p:cNvSpPr/>
          <p:nvPr/>
        </p:nvSpPr>
        <p:spPr>
          <a:xfrm>
            <a:off x="5230424" y="5888956"/>
            <a:ext cx="1800970" cy="331221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2D05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Справка из СПО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 useBgFill="1">
        <p:nvSpPr>
          <p:cNvPr id="63" name="Скругленный прямоугольник 62"/>
          <p:cNvSpPr/>
          <p:nvPr/>
        </p:nvSpPr>
        <p:spPr>
          <a:xfrm>
            <a:off x="7082515" y="5705529"/>
            <a:ext cx="1953987" cy="599579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2D05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Заключение ПМПК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Century Gothic" pitchFamily="34" charset="0"/>
              </a:rPr>
              <a:t>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Справка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 об инвалидности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9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uLnTx/>
                <a:uFillTx/>
                <a:latin typeface="Century Gothic" pitchFamily="34" charset="0"/>
              </a:rPr>
              <a:t>Информационно-разъяснительная работа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uLnTx/>
                <a:uFillTx/>
                <a:latin typeface="Century Gothic" pitchFamily="34" charset="0"/>
              </a:rPr>
              <a:t>Формы 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uLnTx/>
                <a:uFillTx/>
                <a:latin typeface="Century Gothic" pitchFamily="34" charset="0"/>
              </a:rPr>
              <a:t>прохождения</a:t>
            </a:r>
            <a:r>
              <a:rPr kumimoji="0" lang="ru-RU" altLang="ru-RU" sz="2800" b="1" i="0" u="none" strike="noStrike" kern="0" cap="none" spc="0" normalizeH="0" baseline="0" noProof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uLnTx/>
                <a:uFillTx/>
                <a:latin typeface="Century Gothic" pitchFamily="34" charset="0"/>
              </a:rPr>
              <a:t> </a:t>
            </a:r>
            <a:r>
              <a:rPr lang="ru-RU" altLang="ru-RU" sz="28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latin typeface="Century Gothic" pitchFamily="34" charset="0"/>
              </a:rPr>
              <a:t>ГИА</a:t>
            </a:r>
            <a:endParaRPr kumimoji="0" lang="ru-RU" altLang="ru-RU" sz="2800" b="1" i="0" u="none" strike="noStrike" kern="0" cap="none" spc="0" normalizeH="0" baseline="0" noProof="0" dirty="0">
              <a:ln>
                <a:solidFill>
                  <a:srgbClr val="2D2D8A"/>
                </a:solidFill>
              </a:ln>
              <a:solidFill>
                <a:srgbClr val="2D2D8A">
                  <a:lumMod val="60000"/>
                  <a:lumOff val="40000"/>
                </a:srgbClr>
              </a:solidFill>
              <a:uLnTx/>
              <a:uFillTx/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4113" y="3791686"/>
            <a:ext cx="1569977" cy="338554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Устно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4110" y="3334270"/>
            <a:ext cx="1569978" cy="338554"/>
          </a:xfrm>
          <a:prstGeom prst="rect">
            <a:avLst/>
          </a:prstGeom>
          <a:noFill/>
          <a:ln w="63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Письменно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316969" y="2911571"/>
            <a:ext cx="2808312" cy="151216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Е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диный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Г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осударственный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Э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кзамен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021883" y="2916741"/>
            <a:ext cx="2777880" cy="151216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Г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осударственный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В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ыпускной</a:t>
            </a:r>
          </a:p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Gothic" pitchFamily="34" charset="0"/>
              </a:rPr>
              <a:t>Э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кзамен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cxnSp>
        <p:nvCxnSpPr>
          <p:cNvPr id="13" name="Прямая соединительная линия 13"/>
          <p:cNvCxnSpPr>
            <a:stCxn id="9" idx="3"/>
            <a:endCxn id="8" idx="1"/>
          </p:cNvCxnSpPr>
          <p:nvPr/>
        </p:nvCxnSpPr>
        <p:spPr>
          <a:xfrm flipV="1">
            <a:off x="3125281" y="3503547"/>
            <a:ext cx="668829" cy="164108"/>
          </a:xfrm>
          <a:prstGeom prst="straightConnector1">
            <a:avLst/>
          </a:prstGeom>
          <a:noFill/>
          <a:ln w="19050" cap="flat" cmpd="sng" algn="ctr">
            <a:solidFill>
              <a:srgbClr val="F79646">
                <a:lumMod val="75000"/>
              </a:srgbClr>
            </a:solidFill>
            <a:prstDash val="solid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7" name="Прямая соединительная линия 13"/>
          <p:cNvCxnSpPr>
            <a:stCxn id="9" idx="3"/>
            <a:endCxn id="7" idx="1"/>
          </p:cNvCxnSpPr>
          <p:nvPr/>
        </p:nvCxnSpPr>
        <p:spPr>
          <a:xfrm>
            <a:off x="3125281" y="3667655"/>
            <a:ext cx="668832" cy="293308"/>
          </a:xfrm>
          <a:prstGeom prst="straightConnector1">
            <a:avLst/>
          </a:prstGeom>
          <a:noFill/>
          <a:ln w="19050" cap="flat" cmpd="sng" algn="ctr">
            <a:solidFill>
              <a:srgbClr val="F79646">
                <a:lumMod val="75000"/>
              </a:srgbClr>
            </a:solidFill>
            <a:prstDash val="solid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Прямая соединительная линия 13"/>
          <p:cNvCxnSpPr>
            <a:stCxn id="10" idx="1"/>
            <a:endCxn id="8" idx="3"/>
          </p:cNvCxnSpPr>
          <p:nvPr/>
        </p:nvCxnSpPr>
        <p:spPr>
          <a:xfrm rot="10800000">
            <a:off x="5364089" y="3503547"/>
            <a:ext cx="657795" cy="169278"/>
          </a:xfrm>
          <a:prstGeom prst="straightConnector1">
            <a:avLst/>
          </a:prstGeom>
          <a:noFill/>
          <a:ln w="19050" cap="flat" cmpd="sng" algn="ctr">
            <a:solidFill>
              <a:srgbClr val="F79646">
                <a:lumMod val="75000"/>
              </a:srgbClr>
            </a:solidFill>
            <a:prstDash val="solid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Прямая соединительная линия 13"/>
          <p:cNvCxnSpPr>
            <a:stCxn id="10" idx="1"/>
            <a:endCxn id="7" idx="3"/>
          </p:cNvCxnSpPr>
          <p:nvPr/>
        </p:nvCxnSpPr>
        <p:spPr>
          <a:xfrm rot="10800000" flipV="1">
            <a:off x="5364091" y="3672825"/>
            <a:ext cx="657793" cy="288138"/>
          </a:xfrm>
          <a:prstGeom prst="straightConnector1">
            <a:avLst/>
          </a:prstGeom>
          <a:noFill/>
          <a:ln w="19050" cap="flat" cmpd="sng" algn="ctr">
            <a:solidFill>
              <a:srgbClr val="F79646">
                <a:lumMod val="75000"/>
              </a:srgbClr>
            </a:solidFill>
            <a:prstDash val="solid"/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16387" name="Picture 3" descr="Q:\сектор мониторинга и оценки качества образования\Кадач Т.Г\Мои документы\Флэшка\Фото\ЕГЭ\ЕГЭ\Для презентаций\ЕГЭ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89" y="1070739"/>
            <a:ext cx="2766472" cy="2010172"/>
          </a:xfrm>
          <a:prstGeom prst="ellipse">
            <a:avLst/>
          </a:prstGeom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Q:\сектор мониторинга и оценки качества образования\Кадач Т.Г\Мои документы\Флэшка\Фото\ЕГЭ\ЕГЭ\Для презентаций\ГВЭ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627" y="1070739"/>
            <a:ext cx="2746407" cy="2010172"/>
          </a:xfrm>
          <a:prstGeom prst="ellipse">
            <a:avLst/>
          </a:prstGeom>
          <a:ln>
            <a:noFill/>
          </a:ln>
          <a:effectLst>
            <a:softEdge rad="101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0" name="TextBox 79"/>
          <p:cNvSpPr txBox="1"/>
          <p:nvPr/>
        </p:nvSpPr>
        <p:spPr>
          <a:xfrm>
            <a:off x="5076056" y="4979362"/>
            <a:ext cx="3816424" cy="307777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в образовательную организацию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107504" y="4980916"/>
            <a:ext cx="24913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 w="10541" cmpd="sng">
                  <a:solidFill>
                    <a:srgbClr val="7A3100"/>
                  </a:solidFill>
                  <a:prstDash val="solid"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</a:rPr>
              <a:t>Готовый пакет документов предоставляется</a:t>
            </a:r>
            <a:endParaRPr kumimoji="0" lang="ru-RU" sz="2000" b="1" i="0" u="none" strike="noStrike" kern="0" cap="none" spc="0" normalizeH="0" baseline="0" noProof="0" dirty="0">
              <a:ln w="10541" cmpd="sng">
                <a:solidFill>
                  <a:srgbClr val="7A3100"/>
                </a:solidFill>
                <a:prstDash val="solid"/>
              </a:ln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2598848" y="4863651"/>
            <a:ext cx="2031912" cy="539188"/>
          </a:xfrm>
          <a:prstGeom prst="roundRect">
            <a:avLst/>
          </a:prstGeom>
          <a:solidFill>
            <a:srgbClr val="FFC000"/>
          </a:solidFill>
          <a:ln>
            <a:solidFill>
              <a:srgbClr val="E6A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выпускниками текущего года</a:t>
            </a:r>
            <a:endPara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598849" y="5581763"/>
            <a:ext cx="2031912" cy="539188"/>
          </a:xfrm>
          <a:prstGeom prst="roundRect">
            <a:avLst/>
          </a:prstGeom>
          <a:solidFill>
            <a:srgbClr val="FFC000"/>
          </a:solidFill>
          <a:ln>
            <a:solidFill>
              <a:srgbClr val="E6A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</a:t>
            </a:r>
            <a:r>
              <a:rPr lang="ru-RU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ыпускниками прошлых лет</a:t>
            </a:r>
            <a:endParaRPr lang="ru-RU" sz="1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 useBgFill="1">
        <p:nvSpPr>
          <p:cNvPr id="112" name="TextBox 111"/>
          <p:cNvSpPr txBox="1"/>
          <p:nvPr/>
        </p:nvSpPr>
        <p:spPr>
          <a:xfrm>
            <a:off x="5076056" y="5482024"/>
            <a:ext cx="3816424" cy="738664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в орган местного самоуправления по месту регистрации или временной регистрации</a:t>
            </a:r>
          </a:p>
        </p:txBody>
      </p:sp>
      <p:cxnSp>
        <p:nvCxnSpPr>
          <p:cNvPr id="113" name="Прямая соединительная линия 13"/>
          <p:cNvCxnSpPr>
            <a:endCxn id="80" idx="1"/>
          </p:cNvCxnSpPr>
          <p:nvPr/>
        </p:nvCxnSpPr>
        <p:spPr>
          <a:xfrm>
            <a:off x="4630762" y="5133250"/>
            <a:ext cx="445294" cy="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3"/>
          <p:cNvCxnSpPr>
            <a:stCxn id="111" idx="3"/>
            <a:endCxn id="112" idx="1"/>
          </p:cNvCxnSpPr>
          <p:nvPr/>
        </p:nvCxnSpPr>
        <p:spPr>
          <a:xfrm flipV="1">
            <a:off x="4630761" y="5851356"/>
            <a:ext cx="445295" cy="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stealt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272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145</Words>
  <Application>Microsoft Office PowerPoint</Application>
  <PresentationFormat>Экран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Брэйн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я</cp:lastModifiedBy>
  <cp:revision>174</cp:revision>
  <dcterms:created xsi:type="dcterms:W3CDTF">2011-12-09T07:01:50Z</dcterms:created>
  <dcterms:modified xsi:type="dcterms:W3CDTF">2015-11-27T11:37:43Z</dcterms:modified>
</cp:coreProperties>
</file>